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2" r:id="rId26"/>
    <p:sldId id="283" r:id="rId27"/>
    <p:sldId id="284" r:id="rId28"/>
    <p:sldId id="285" r:id="rId29"/>
    <p:sldId id="286" r:id="rId30"/>
    <p:sldId id="288" r:id="rId31"/>
    <p:sldId id="289" r:id="rId32"/>
    <p:sldId id="287" r:id="rId33"/>
    <p:sldId id="279" r:id="rId34"/>
    <p:sldId id="28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Agricultura de Precisión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8032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Alertas Tempranas</a:t>
            </a:r>
            <a:endParaRPr lang="es-MX" dirty="0"/>
          </a:p>
        </p:txBody>
      </p:sp>
      <p:pic>
        <p:nvPicPr>
          <p:cNvPr id="9218" name="Picture 2" descr="Captura de pantalla de 2019-09-01 14-52-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1" t="26430" r="13080" b="15454"/>
          <a:stretch>
            <a:fillRect/>
          </a:stretch>
        </p:blipFill>
        <p:spPr bwMode="auto">
          <a:xfrm>
            <a:off x="3041002" y="2329488"/>
            <a:ext cx="6310312" cy="395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6787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Determinar manejos</a:t>
            </a:r>
            <a:endParaRPr lang="es-MX" dirty="0"/>
          </a:p>
        </p:txBody>
      </p:sp>
      <p:pic>
        <p:nvPicPr>
          <p:cNvPr id="10242" name="Picture 2" descr="Captura de pantalla de 2019-09-01 14-53-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t="26654" r="13080" b="15678"/>
          <a:stretch>
            <a:fillRect/>
          </a:stretch>
        </p:blipFill>
        <p:spPr bwMode="auto">
          <a:xfrm>
            <a:off x="3613992" y="2524259"/>
            <a:ext cx="6302375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5919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Integración de tecnologías y datos (IOT)</a:t>
            </a:r>
            <a:endParaRPr lang="es-MX" dirty="0"/>
          </a:p>
        </p:txBody>
      </p:sp>
      <p:pic>
        <p:nvPicPr>
          <p:cNvPr id="11266" name="Picture 2" descr="Captura de pantalla de 2019-09-01 14-53-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t="26877" r="12994" b="15230"/>
          <a:stretch>
            <a:fillRect/>
          </a:stretch>
        </p:blipFill>
        <p:spPr bwMode="auto">
          <a:xfrm>
            <a:off x="3076463" y="2397058"/>
            <a:ext cx="6270626" cy="393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3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aptura de pantalla de 2019-09-01 14-54-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0" t="15005" r="13260" b="15454"/>
          <a:stretch>
            <a:fillRect/>
          </a:stretch>
        </p:blipFill>
        <p:spPr bwMode="auto">
          <a:xfrm>
            <a:off x="2538726" y="1585690"/>
            <a:ext cx="6264275" cy="473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102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Big Data en lechería</a:t>
            </a:r>
            <a:endParaRPr lang="es-MX" dirty="0"/>
          </a:p>
        </p:txBody>
      </p:sp>
      <p:pic>
        <p:nvPicPr>
          <p:cNvPr id="13314" name="Picture 2" descr="Captura de pantalla de 2019-09-01 14-54-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0" t="26877" r="13533" b="16125"/>
          <a:stretch>
            <a:fillRect/>
          </a:stretch>
        </p:blipFill>
        <p:spPr bwMode="auto">
          <a:xfrm>
            <a:off x="3042589" y="2485622"/>
            <a:ext cx="6242050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8051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Futuro – Tranqueras adentro</a:t>
            </a:r>
            <a:endParaRPr lang="es-MX" dirty="0"/>
          </a:p>
        </p:txBody>
      </p:sp>
      <p:pic>
        <p:nvPicPr>
          <p:cNvPr id="14338" name="Picture 2" descr="Captura de pantalla de 2019-09-01 14-55-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3" t="26653" r="13260" b="15228"/>
          <a:stretch>
            <a:fillRect/>
          </a:stretch>
        </p:blipFill>
        <p:spPr bwMode="auto">
          <a:xfrm>
            <a:off x="2727146" y="2522671"/>
            <a:ext cx="6310313" cy="395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1249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Futuro – Cruzando la tranquera</a:t>
            </a:r>
            <a:endParaRPr lang="es-MX" dirty="0"/>
          </a:p>
        </p:txBody>
      </p:sp>
      <p:pic>
        <p:nvPicPr>
          <p:cNvPr id="15362" name="Picture 2" descr="Captura de pantalla de 2019-09-01 14-57-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0" t="27101" r="12901" b="15454"/>
          <a:stretch>
            <a:fillRect/>
          </a:stretch>
        </p:blipFill>
        <p:spPr bwMode="auto">
          <a:xfrm>
            <a:off x="2587065" y="2638581"/>
            <a:ext cx="6278563" cy="3908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3400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Agricultura</a:t>
            </a:r>
            <a:endParaRPr lang="es-MX" dirty="0"/>
          </a:p>
        </p:txBody>
      </p:sp>
      <p:pic>
        <p:nvPicPr>
          <p:cNvPr id="16386" name="Picture 2" descr="Captura de pantalla de 2019-09-01 15-10-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0" t="35165" r="4659" b="19485"/>
          <a:stretch>
            <a:fillRect/>
          </a:stretch>
        </p:blipFill>
        <p:spPr bwMode="auto">
          <a:xfrm>
            <a:off x="2883741" y="2807595"/>
            <a:ext cx="5303838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4693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Qampo?</a:t>
            </a:r>
            <a:endParaRPr lang="es-MX" dirty="0"/>
          </a:p>
        </p:txBody>
      </p:sp>
      <p:pic>
        <p:nvPicPr>
          <p:cNvPr id="17410" name="Picture 2" descr="Captura de pantalla de 2019-09-01 15-11-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1" t="43900" r="6184" b="20383"/>
          <a:stretch>
            <a:fillRect/>
          </a:stretch>
        </p:blipFill>
        <p:spPr bwMode="auto">
          <a:xfrm>
            <a:off x="3168202" y="2818885"/>
            <a:ext cx="5372100" cy="243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5593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aptura de pantalla de 2019-09-01 15-11-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0" t="35390" r="4478" b="20605"/>
          <a:stretch>
            <a:fillRect/>
          </a:stretch>
        </p:blipFill>
        <p:spPr bwMode="auto">
          <a:xfrm>
            <a:off x="1856144" y="1363572"/>
            <a:ext cx="8691467" cy="4856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8380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Tecnologías de Datos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Medir a una precisión única (costo razonable)</a:t>
            </a:r>
          </a:p>
          <a:p>
            <a:r>
              <a:rPr lang="es-ES" dirty="0" smtClean="0"/>
              <a:t>Digitalizar todo lo que vemos</a:t>
            </a:r>
          </a:p>
          <a:p>
            <a:r>
              <a:rPr lang="es-ES" dirty="0" smtClean="0"/>
              <a:t>Medición continua en el tiempo</a:t>
            </a:r>
          </a:p>
          <a:p>
            <a:r>
              <a:rPr lang="es-ES" dirty="0" smtClean="0"/>
              <a:t>Internet de las cosas (IOT)</a:t>
            </a:r>
          </a:p>
          <a:p>
            <a:r>
              <a:rPr lang="es-ES" dirty="0" smtClean="0"/>
              <a:t>Ver la realidad atraves de datos (Nube)</a:t>
            </a:r>
            <a:endParaRPr lang="es-MX" dirty="0"/>
          </a:p>
        </p:txBody>
      </p:sp>
      <p:pic>
        <p:nvPicPr>
          <p:cNvPr id="1026" name="Picture 2" descr="Captura de pantalla de 2019-09-01 14-43-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1" t="63164" r="13353" b="15007"/>
          <a:stretch>
            <a:fillRect/>
          </a:stretch>
        </p:blipFill>
        <p:spPr bwMode="auto">
          <a:xfrm>
            <a:off x="2949262" y="4700788"/>
            <a:ext cx="6286500" cy="148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2654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aptura de pantalla de 2019-09-01 15-12-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9" t="35728" r="4214" b="19934"/>
          <a:stretch>
            <a:fillRect/>
          </a:stretch>
        </p:blipFill>
        <p:spPr bwMode="auto">
          <a:xfrm>
            <a:off x="1072245" y="756174"/>
            <a:ext cx="9354168" cy="5258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5510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Auditoria de Riego</a:t>
            </a:r>
            <a:endParaRPr lang="es-MX" dirty="0"/>
          </a:p>
        </p:txBody>
      </p:sp>
      <p:pic>
        <p:nvPicPr>
          <p:cNvPr id="20482" name="Picture 2" descr="Captura de pantalla de 2019-09-01 15-12-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0" t="46616" r="4300" b="20158"/>
          <a:stretch>
            <a:fillRect/>
          </a:stretch>
        </p:blipFill>
        <p:spPr bwMode="auto">
          <a:xfrm>
            <a:off x="1827212" y="2655276"/>
            <a:ext cx="8334219" cy="3506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9818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Necesidades de agua</a:t>
            </a:r>
            <a:endParaRPr lang="es-MX" dirty="0"/>
          </a:p>
        </p:txBody>
      </p:sp>
      <p:pic>
        <p:nvPicPr>
          <p:cNvPr id="21506" name="Picture 2" descr="Captura de pantalla de 2019-09-01 15-15-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0" t="45692" r="4300" b="20158"/>
          <a:stretch>
            <a:fillRect/>
          </a:stretch>
        </p:blipFill>
        <p:spPr bwMode="auto">
          <a:xfrm>
            <a:off x="1154955" y="2626789"/>
            <a:ext cx="9148144" cy="3985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2110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Recomendación</a:t>
            </a:r>
            <a:endParaRPr lang="es-MX" dirty="0"/>
          </a:p>
        </p:txBody>
      </p:sp>
      <p:pic>
        <p:nvPicPr>
          <p:cNvPr id="22530" name="Picture 2" descr="Captura de pantalla de 2019-09-01 15-15-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0" t="44797" r="4300" b="20605"/>
          <a:stretch>
            <a:fillRect/>
          </a:stretch>
        </p:blipFill>
        <p:spPr bwMode="auto">
          <a:xfrm>
            <a:off x="2382591" y="2658298"/>
            <a:ext cx="8178085" cy="3609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0381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ptura de pantalla 2019-09-05 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972" y="1133341"/>
            <a:ext cx="9621838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8300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65" y="1146221"/>
            <a:ext cx="9583582" cy="538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85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3" y="1126340"/>
            <a:ext cx="9916732" cy="557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54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15" y="1122304"/>
            <a:ext cx="9878096" cy="555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21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86" y="1166466"/>
            <a:ext cx="9478851" cy="532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58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82" y="1177799"/>
            <a:ext cx="9710670" cy="545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63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Problemas Actuales</a:t>
            </a:r>
            <a:endParaRPr lang="es-MX" dirty="0"/>
          </a:p>
        </p:txBody>
      </p:sp>
      <p:pic>
        <p:nvPicPr>
          <p:cNvPr id="2050" name="Picture 2" descr="Captura de pantalla de 2019-09-01 14-45-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0" t="26654" r="12901" b="15007"/>
          <a:stretch>
            <a:fillRect/>
          </a:stretch>
        </p:blipFill>
        <p:spPr bwMode="auto">
          <a:xfrm>
            <a:off x="3322749" y="2353659"/>
            <a:ext cx="6332538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9851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62" y="1106221"/>
            <a:ext cx="9929611" cy="558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64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88" y="1065207"/>
            <a:ext cx="10071279" cy="566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72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4" y="1093413"/>
            <a:ext cx="9955369" cy="559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0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Tecnologías son una Oportunidad y desafío</a:t>
            </a:r>
          </a:p>
          <a:p>
            <a:r>
              <a:rPr lang="es-ES" dirty="0" smtClean="0"/>
              <a:t>Datos son una forma de ver el mundo</a:t>
            </a:r>
          </a:p>
          <a:p>
            <a:r>
              <a:rPr lang="es-ES" dirty="0" smtClean="0"/>
              <a:t>Foco en el problema y la pregunta</a:t>
            </a:r>
          </a:p>
          <a:p>
            <a:r>
              <a:rPr lang="es-ES" dirty="0" smtClean="0"/>
              <a:t>Habilidades nuevas</a:t>
            </a:r>
          </a:p>
          <a:p>
            <a:r>
              <a:rPr lang="es-ES" dirty="0" smtClean="0"/>
              <a:t>Integración y colaboración de la cadena de valor.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23731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5867" y="2029735"/>
            <a:ext cx="8877688" cy="2967267"/>
          </a:xfrm>
        </p:spPr>
        <p:txBody>
          <a:bodyPr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La tecnología, soluciones digitales y los datos son excelentes herramientas.</a:t>
            </a:r>
            <a:br>
              <a:rPr lang="es-ES" dirty="0" smtClean="0">
                <a:solidFill>
                  <a:schemeClr val="tx1"/>
                </a:solidFill>
              </a:rPr>
            </a:br>
            <a:r>
              <a:rPr lang="es-ES" dirty="0" smtClean="0">
                <a:solidFill>
                  <a:schemeClr val="tx1"/>
                </a:solidFill>
              </a:rPr>
              <a:t>Pero la clave es y seguirá siendo la </a:t>
            </a:r>
            <a:r>
              <a:rPr lang="es-ES" b="1" u="sng" dirty="0" smtClean="0">
                <a:solidFill>
                  <a:schemeClr val="tx1"/>
                </a:solidFill>
              </a:rPr>
              <a:t>gente y los equipos</a:t>
            </a:r>
            <a:endParaRPr lang="es-MX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93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Big Data</a:t>
            </a:r>
            <a:endParaRPr lang="es-MX" dirty="0"/>
          </a:p>
        </p:txBody>
      </p:sp>
      <p:pic>
        <p:nvPicPr>
          <p:cNvPr id="3074" name="Picture 2" descr="Captura de pantalla de 2019-09-01 14-45-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t="15007" r="13353" b="15454"/>
          <a:stretch>
            <a:fillRect/>
          </a:stretch>
        </p:blipFill>
        <p:spPr bwMode="auto">
          <a:xfrm>
            <a:off x="3195549" y="2125662"/>
            <a:ext cx="6272212" cy="473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2099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Medir para tomar decisiones</a:t>
            </a:r>
            <a:endParaRPr lang="es-MX" dirty="0"/>
          </a:p>
        </p:txBody>
      </p:sp>
      <p:pic>
        <p:nvPicPr>
          <p:cNvPr id="4098" name="Picture 2" descr="Captura de pantalla de 2019-09-01 14-46-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0" t="26654" r="13080" b="16574"/>
          <a:stretch>
            <a:fillRect/>
          </a:stretch>
        </p:blipFill>
        <p:spPr bwMode="auto">
          <a:xfrm>
            <a:off x="2999189" y="2628879"/>
            <a:ext cx="6278563" cy="386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5380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Cambio en la toma de decisiones</a:t>
            </a:r>
            <a:endParaRPr lang="es-MX" dirty="0"/>
          </a:p>
        </p:txBody>
      </p:sp>
      <p:pic>
        <p:nvPicPr>
          <p:cNvPr id="5122" name="Picture 2" descr="Captura de pantalla de 2019-09-01 14-48-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1" t="26321" r="13080" b="15903"/>
          <a:stretch>
            <a:fillRect/>
          </a:stretch>
        </p:blipFill>
        <p:spPr bwMode="auto">
          <a:xfrm>
            <a:off x="2860698" y="2691684"/>
            <a:ext cx="6310312" cy="393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1829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11777" y="935032"/>
            <a:ext cx="8426928" cy="1473318"/>
          </a:xfrm>
        </p:spPr>
        <p:txBody>
          <a:bodyPr/>
          <a:lstStyle/>
          <a:p>
            <a:r>
              <a:rPr lang="es-ES" dirty="0"/>
              <a:t>Algunos ejemplos </a:t>
            </a:r>
            <a:r>
              <a:rPr lang="es-ES" dirty="0" smtClean="0"/>
              <a:t>aplicables hoy y lo que puede venir en el futuro </a:t>
            </a:r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pic>
        <p:nvPicPr>
          <p:cNvPr id="6146" name="Picture 2" descr="Captura de pantalla de 2019-09-01 14-49-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1" t="15005" r="13080" b="15678"/>
          <a:stretch>
            <a:fillRect/>
          </a:stretch>
        </p:blipFill>
        <p:spPr bwMode="auto">
          <a:xfrm>
            <a:off x="2870084" y="2141537"/>
            <a:ext cx="6310313" cy="471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913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Entender Potencial</a:t>
            </a:r>
            <a:endParaRPr lang="es-MX" dirty="0"/>
          </a:p>
        </p:txBody>
      </p:sp>
      <p:pic>
        <p:nvPicPr>
          <p:cNvPr id="7170" name="Picture 2" descr="Captura de pantalla de 2019-09-01 14-52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9" t="26430" r="13260" b="15901"/>
          <a:stretch>
            <a:fillRect/>
          </a:stretch>
        </p:blipFill>
        <p:spPr bwMode="auto">
          <a:xfrm>
            <a:off x="2925092" y="2356834"/>
            <a:ext cx="6302375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1939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Detectar eficiencias individuales</a:t>
            </a:r>
            <a:endParaRPr lang="es-MX" dirty="0"/>
          </a:p>
        </p:txBody>
      </p:sp>
      <p:pic>
        <p:nvPicPr>
          <p:cNvPr id="8194" name="Picture 2" descr="Captura de pantalla de 2019-09-01 14-52-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t="26205" r="12901" b="15005"/>
          <a:stretch>
            <a:fillRect/>
          </a:stretch>
        </p:blipFill>
        <p:spPr bwMode="auto">
          <a:xfrm>
            <a:off x="2920329" y="2434107"/>
            <a:ext cx="6310313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63620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74</TotalTime>
  <Words>155</Words>
  <Application>Microsoft Office PowerPoint</Application>
  <PresentationFormat>Panorámica</PresentationFormat>
  <Paragraphs>32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8" baseType="lpstr">
      <vt:lpstr>Arial</vt:lpstr>
      <vt:lpstr>Century Gothic</vt:lpstr>
      <vt:lpstr>Wingdings 3</vt:lpstr>
      <vt:lpstr>Sala de reuniones Ion</vt:lpstr>
      <vt:lpstr>Agricultura de Precisión</vt:lpstr>
      <vt:lpstr>Tecnologías de Datos</vt:lpstr>
      <vt:lpstr>Problemas Actuales</vt:lpstr>
      <vt:lpstr>Big Data</vt:lpstr>
      <vt:lpstr>Medir para tomar decisiones</vt:lpstr>
      <vt:lpstr>Cambio en la toma de decisiones</vt:lpstr>
      <vt:lpstr>Algunos ejemplos aplicables hoy y lo que puede venir en el futuro  </vt:lpstr>
      <vt:lpstr>Entender Potencial</vt:lpstr>
      <vt:lpstr>Detectar eficiencias individuales</vt:lpstr>
      <vt:lpstr>Alertas Tempranas</vt:lpstr>
      <vt:lpstr>Determinar manejos</vt:lpstr>
      <vt:lpstr>Integración de tecnologías y datos (IOT)</vt:lpstr>
      <vt:lpstr>Presentación de PowerPoint</vt:lpstr>
      <vt:lpstr>Big Data en lechería</vt:lpstr>
      <vt:lpstr>Futuro – Tranqueras adentro</vt:lpstr>
      <vt:lpstr>Futuro – Cruzando la tranquera</vt:lpstr>
      <vt:lpstr>Agricultura</vt:lpstr>
      <vt:lpstr>¿Qué es Qampo?</vt:lpstr>
      <vt:lpstr>Presentación de PowerPoint</vt:lpstr>
      <vt:lpstr>Presentación de PowerPoint</vt:lpstr>
      <vt:lpstr>Auditoria de Riego</vt:lpstr>
      <vt:lpstr>Necesidades de agua</vt:lpstr>
      <vt:lpstr>Recomendación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Conclusión</vt:lpstr>
      <vt:lpstr>La tecnología, soluciones digitales y los datos son excelentes herramientas. Pero la clave es y seguirá siendo la gente y los equipos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Agricultura de Precisión</dc:title>
  <dc:creator>Cristian Vindas</dc:creator>
  <cp:lastModifiedBy>Cristian Vindas</cp:lastModifiedBy>
  <cp:revision>19</cp:revision>
  <dcterms:created xsi:type="dcterms:W3CDTF">2019-09-11T21:32:23Z</dcterms:created>
  <dcterms:modified xsi:type="dcterms:W3CDTF">2019-09-12T15:45:22Z</dcterms:modified>
</cp:coreProperties>
</file>